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72" r:id="rId1"/>
  </p:sldMasterIdLst>
  <p:notesMasterIdLst>
    <p:notesMasterId r:id="rId26"/>
  </p:notesMasterIdLst>
  <p:sldIdLst>
    <p:sldId id="279" r:id="rId2"/>
    <p:sldId id="280" r:id="rId3"/>
    <p:sldId id="256" r:id="rId4"/>
    <p:sldId id="263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6" r:id="rId13"/>
    <p:sldId id="265" r:id="rId14"/>
    <p:sldId id="271" r:id="rId15"/>
    <p:sldId id="272" r:id="rId16"/>
    <p:sldId id="267" r:id="rId17"/>
    <p:sldId id="268" r:id="rId18"/>
    <p:sldId id="269" r:id="rId19"/>
    <p:sldId id="270" r:id="rId20"/>
    <p:sldId id="273" r:id="rId21"/>
    <p:sldId id="274" r:id="rId22"/>
    <p:sldId id="275" r:id="rId23"/>
    <p:sldId id="276" r:id="rId24"/>
    <p:sldId id="27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Kendrick Wiersma" initials="K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loop="1" showNarration="1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91" autoAdjust="0"/>
    <p:restoredTop sz="94645" autoAdjust="0"/>
  </p:normalViewPr>
  <p:slideViewPr>
    <p:cSldViewPr>
      <p:cViewPr varScale="1">
        <p:scale>
          <a:sx n="93" d="100"/>
          <a:sy n="93" d="100"/>
        </p:scale>
        <p:origin x="-13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D4071-53BB-4B26-B7EA-AE5FB97CDEF8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109C2-C4AE-4CF7-BB60-379EC7269A0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4" name="Picture 13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Bottom 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943600"/>
            <a:ext cx="9144000" cy="926616"/>
          </a:xfrm>
          <a:prstGeom prst="rect">
            <a:avLst/>
          </a:prstGeom>
        </p:spPr>
      </p:pic>
      <p:pic>
        <p:nvPicPr>
          <p:cNvPr id="8" name="Picture 7" descr="Top Ba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371601"/>
            <a:ext cx="9144000" cy="304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0" name="Picture 9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5" name="Picture 14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1" name="Picture 10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kendrickwiersma/Desktop/SynchroSystems%20SLCDA%20and%20an%20MSP430F47197.mp4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df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4" name="Content Placeholder 3" descr="PICA_System_Diagr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939" r="-12939"/>
          <a:stretch>
            <a:fillRect/>
          </a:stretch>
        </p:blipFill>
        <p:spPr>
          <a:xfrm>
            <a:off x="457200" y="990600"/>
            <a:ext cx="8229600" cy="5059363"/>
          </a:xfrm>
        </p:spPr>
      </p:pic>
    </p:spTree>
  </p:cSld>
  <p:clrMapOvr>
    <a:masterClrMapping/>
  </p:clrMapOvr>
  <p:transition advTm="5000"/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MSPGCC Debugging</a:t>
            </a:r>
            <a:endParaRPr lang="en-US" dirty="0"/>
          </a:p>
        </p:txBody>
      </p:sp>
      <p:pic>
        <p:nvPicPr>
          <p:cNvPr id="4" name="Content Placeholder 3" descr="MSPGCC_Detect_Pod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7085" b="-17085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Current Sense Circuit</a:t>
            </a:r>
            <a:endParaRPr lang="en-US" dirty="0"/>
          </a:p>
        </p:txBody>
      </p:sp>
      <p:pic>
        <p:nvPicPr>
          <p:cNvPr id="4" name="Content Placeholder 3" descr="SD16_Current_Sense_Input.png"/>
          <p:cNvPicPr>
            <a:picLocks noGrp="1" noChangeAspect="1"/>
          </p:cNvPicPr>
          <p:nvPr>
            <p:ph idx="1"/>
          </p:nvPr>
        </p:nvPicPr>
        <p:blipFill>
          <a:blip r:embed="rId2"/>
          <a:srcRect t="-37945" b="-37945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Voltage Shunt</a:t>
            </a:r>
            <a:endParaRPr lang="en-US" dirty="0"/>
          </a:p>
        </p:txBody>
      </p:sp>
      <p:pic>
        <p:nvPicPr>
          <p:cNvPr id="4" name="Content Placeholder 3" descr="Voltage_Net_Sense.pd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0200"/>
            <a:ext cx="8229600" cy="2932562"/>
          </a:xfrm>
        </p:spPr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JTAG Circuit</a:t>
            </a:r>
            <a:endParaRPr lang="en-US" dirty="0"/>
          </a:p>
        </p:txBody>
      </p:sp>
      <p:pic>
        <p:nvPicPr>
          <p:cNvPr id="4" name="Content Placeholder 3" descr="JTAG_Circuit.png"/>
          <p:cNvPicPr>
            <a:picLocks noGrp="1" noChangeAspect="1"/>
          </p:cNvPicPr>
          <p:nvPr>
            <p:ph idx="1"/>
          </p:nvPr>
        </p:nvPicPr>
        <p:blipFill>
          <a:blip r:embed="rId2"/>
          <a:srcRect l="-68852" r="-68852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Main Prototype</a:t>
            </a:r>
            <a:endParaRPr lang="en-US" dirty="0"/>
          </a:p>
        </p:txBody>
      </p:sp>
      <p:pic>
        <p:nvPicPr>
          <p:cNvPr id="4" name="Content Placeholder 3" descr="IMG_0894.JPG"/>
          <p:cNvPicPr>
            <a:picLocks noGrp="1" noChangeAspect="1"/>
          </p:cNvPicPr>
          <p:nvPr>
            <p:ph idx="1"/>
          </p:nvPr>
        </p:nvPicPr>
        <p:blipFill>
          <a:blip r:embed="rId2"/>
          <a:srcRect l="-9955" r="-9955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Input Board Prototype</a:t>
            </a:r>
            <a:endParaRPr lang="en-US" dirty="0"/>
          </a:p>
        </p:txBody>
      </p:sp>
      <p:pic>
        <p:nvPicPr>
          <p:cNvPr id="4" name="Content Placeholder 3" descr="IMG_0890.JPG"/>
          <p:cNvPicPr>
            <a:picLocks noGrp="1" noChangeAspect="1"/>
          </p:cNvPicPr>
          <p:nvPr>
            <p:ph idx="1"/>
          </p:nvPr>
        </p:nvPicPr>
        <p:blipFill>
          <a:blip r:embed="rId2"/>
          <a:srcRect l="-4220" r="-4220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 Block Diagram</a:t>
            </a:r>
            <a:endParaRPr lang="en-US" dirty="0"/>
          </a:p>
        </p:txBody>
      </p:sp>
      <p:pic>
        <p:nvPicPr>
          <p:cNvPr id="4" name="Content Placeholder 3" descr="Smart_Breaker_Zoo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50" r="-350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 Software Flow</a:t>
            </a:r>
            <a:endParaRPr lang="en-US" dirty="0"/>
          </a:p>
        </p:txBody>
      </p:sp>
      <p:pic>
        <p:nvPicPr>
          <p:cNvPr id="4" name="Content Placeholder 3" descr="ArduinoSoftware2.png"/>
          <p:cNvPicPr>
            <a:picLocks noGrp="1" noChangeAspect="1"/>
          </p:cNvPicPr>
          <p:nvPr>
            <p:ph idx="1"/>
          </p:nvPr>
        </p:nvPicPr>
        <p:blipFill>
          <a:blip r:embed="rId2"/>
          <a:srcRect t="-47441" b="-47441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 PCB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-15176" r="-1517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 Prototype</a:t>
            </a:r>
            <a:endParaRPr lang="en-US" dirty="0"/>
          </a:p>
        </p:txBody>
      </p:sp>
      <p:pic>
        <p:nvPicPr>
          <p:cNvPr id="4" name="Content Placeholder 3" descr="DSCN5515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0998" r="-10998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Block Diagram</a:t>
            </a:r>
            <a:endParaRPr lang="en-US" dirty="0"/>
          </a:p>
        </p:txBody>
      </p:sp>
      <p:pic>
        <p:nvPicPr>
          <p:cNvPr id="4" name="Content Placeholder 3" descr="E-Meter Zoo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065" b="-5065"/>
          <a:stretch>
            <a:fillRect/>
          </a:stretch>
        </p:blipFill>
        <p:spPr/>
      </p:pic>
    </p:spTree>
  </p:cSld>
  <p:clrMapOvr>
    <a:masterClrMapping/>
  </p:clrMapOvr>
  <p:transition advTm="5000"/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Data Plot</a:t>
            </a:r>
            <a:endParaRPr lang="en-US" dirty="0"/>
          </a:p>
        </p:txBody>
      </p:sp>
      <p:pic>
        <p:nvPicPr>
          <p:cNvPr id="4" name="Content Placeholder 3" descr="Screenshot-Gnuplot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788" r="-5788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 Block Diagram</a:t>
            </a:r>
            <a:endParaRPr lang="en-US" dirty="0"/>
          </a:p>
        </p:txBody>
      </p:sp>
      <p:pic>
        <p:nvPicPr>
          <p:cNvPr id="4" name="Content Placeholder 3" descr="Power_Supply_Zoo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6572" b="-56572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 PCB</a:t>
            </a:r>
            <a:endParaRPr lang="en-US" dirty="0"/>
          </a:p>
        </p:txBody>
      </p:sp>
      <p:pic>
        <p:nvPicPr>
          <p:cNvPr id="4" name="Content Placeholder 3" descr="Power Supply PCB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7668" b="-27668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 Prototype</a:t>
            </a:r>
            <a:endParaRPr lang="en-US" dirty="0"/>
          </a:p>
        </p:txBody>
      </p:sp>
      <p:pic>
        <p:nvPicPr>
          <p:cNvPr id="4" name="Content Placeholder 3" descr="Power Supply Assembl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676" r="-2676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 Efficiency</a:t>
            </a:r>
            <a:endParaRPr lang="en-US" dirty="0"/>
          </a:p>
        </p:txBody>
      </p:sp>
      <p:pic>
        <p:nvPicPr>
          <p:cNvPr id="4" name="Content Placeholder 3" descr="eff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5931" r="-15931"/>
          <a:stretch>
            <a:fillRect/>
          </a:stretch>
        </p:blipFill>
        <p:spPr/>
      </p:pic>
    </p:spTree>
  </p:cSld>
  <p:clrMapOvr>
    <a:masterClrMapping/>
  </p:clrMapOvr>
  <p:transition advTm="5000"/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LCD Demonstration</a:t>
            </a:r>
            <a:endParaRPr lang="en-US" dirty="0"/>
          </a:p>
        </p:txBody>
      </p:sp>
      <p:pic>
        <p:nvPicPr>
          <p:cNvPr id="8" name="SynchroSystems SLCDA and an MSP430F47197.mp4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" y="1281906"/>
            <a:ext cx="8229600" cy="4629150"/>
          </a:xfrm>
        </p:spPr>
      </p:pic>
    </p:spTree>
  </p:cSld>
  <p:clrMapOvr>
    <a:masterClrMapping/>
  </p:clrMapOvr>
  <p:transition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SCLCD Breakout Board</a:t>
            </a:r>
            <a:endParaRPr lang="en-US" dirty="0"/>
          </a:p>
        </p:txBody>
      </p:sp>
      <p:pic>
        <p:nvPicPr>
          <p:cNvPr id="4" name="Content Placeholder 3" descr="SCLCD_Breakout_Boar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378" r="-1378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4-Bit Current Transmission</a:t>
            </a:r>
            <a:endParaRPr lang="en-US" dirty="0"/>
          </a:p>
        </p:txBody>
      </p:sp>
      <p:pic>
        <p:nvPicPr>
          <p:cNvPr id="4" name="Content Placeholder 3" descr="4bit_current.png"/>
          <p:cNvPicPr>
            <a:picLocks noGrp="1" noChangeAspect="1"/>
          </p:cNvPicPr>
          <p:nvPr>
            <p:ph idx="1"/>
          </p:nvPr>
        </p:nvPicPr>
        <p:blipFill>
          <a:blip r:embed="rId2"/>
          <a:srcRect t="-9428" b="-9428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MSP430 Clocking</a:t>
            </a:r>
            <a:endParaRPr lang="en-US" dirty="0"/>
          </a:p>
        </p:txBody>
      </p:sp>
      <p:pic>
        <p:nvPicPr>
          <p:cNvPr id="4" name="Content Placeholder 3" descr="clock_circuit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>
                <a:alphaModFix/>
              </a:blip>
              <a:srcRect t="-6474" b="-6474"/>
              <a:stretch>
                <a:fillRect/>
              </a:stretch>
            </p:blipFill>
          </mc:Choice>
          <mc:Fallback>
            <p:blipFill>
              <a:blip r:embed="rId3">
                <a:alphaModFix/>
              </a:blip>
              <a:srcRect t="-6474" b="-6474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RS232</a:t>
            </a:r>
            <a:endParaRPr lang="en-US" dirty="0"/>
          </a:p>
        </p:txBody>
      </p:sp>
      <p:pic>
        <p:nvPicPr>
          <p:cNvPr id="4" name="Content Placeholder 3" descr="Complete_RS232_DTR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3026" b="-13026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Input Board</a:t>
            </a:r>
            <a:endParaRPr lang="en-US" dirty="0"/>
          </a:p>
        </p:txBody>
      </p:sp>
      <p:pic>
        <p:nvPicPr>
          <p:cNvPr id="4" name="Content Placeholder 3" descr="e_meter_input_boar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191" r="-20191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Main Board</a:t>
            </a:r>
            <a:endParaRPr lang="en-US" dirty="0"/>
          </a:p>
        </p:txBody>
      </p:sp>
      <p:pic>
        <p:nvPicPr>
          <p:cNvPr id="4" name="Content Placeholder 3" descr="E_Meter_Main_Boar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489" r="-18489"/>
          <a:stretch>
            <a:fillRect/>
          </a:stretch>
        </p:blipFill>
        <p:spPr/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7767</TotalTime>
  <Words>93</Words>
  <Application>Microsoft Macintosh PowerPoint</Application>
  <PresentationFormat>On-screen Show (4:3)</PresentationFormat>
  <Paragraphs>24</Paragraphs>
  <Slides>24</Slides>
  <Notes>0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System Diagram</vt:lpstr>
      <vt:lpstr>E-Meter Block Diagram</vt:lpstr>
      <vt:lpstr>LCD Demonstration</vt:lpstr>
      <vt:lpstr>SCLCD Breakout Board</vt:lpstr>
      <vt:lpstr>4-Bit Current Transmission</vt:lpstr>
      <vt:lpstr>MSP430 Clocking</vt:lpstr>
      <vt:lpstr>E-Meter RS232</vt:lpstr>
      <vt:lpstr>E-Meter Input Board</vt:lpstr>
      <vt:lpstr>E-Meter Main Board</vt:lpstr>
      <vt:lpstr>MSPGCC Debugging</vt:lpstr>
      <vt:lpstr>E-Meter Current Sense Circuit</vt:lpstr>
      <vt:lpstr>E-Meter Voltage Shunt</vt:lpstr>
      <vt:lpstr>E-Meter JTAG Circuit</vt:lpstr>
      <vt:lpstr>E-Meter Main Prototype</vt:lpstr>
      <vt:lpstr>E-Meter Input Board Prototype</vt:lpstr>
      <vt:lpstr>Smart Breaker Block Diagram</vt:lpstr>
      <vt:lpstr>Smart Breaker Software Flow</vt:lpstr>
      <vt:lpstr>Smart Breaker PCB</vt:lpstr>
      <vt:lpstr>Smart Breaker Prototype</vt:lpstr>
      <vt:lpstr>Base Station Data Plot</vt:lpstr>
      <vt:lpstr>Power Supply Block Diagram</vt:lpstr>
      <vt:lpstr>Power Supply PCB</vt:lpstr>
      <vt:lpstr>Power Supply Prototype</vt:lpstr>
      <vt:lpstr>Power Supply Efficiency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PICA</dc:title>
  <dc:creator>Nathan</dc:creator>
  <cp:lastModifiedBy>Kendrick Wiersma</cp:lastModifiedBy>
  <cp:revision>161</cp:revision>
  <dcterms:created xsi:type="dcterms:W3CDTF">2011-05-07T14:08:37Z</dcterms:created>
  <dcterms:modified xsi:type="dcterms:W3CDTF">2011-05-07T16:12:14Z</dcterms:modified>
</cp:coreProperties>
</file>